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8e746752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8e746752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8e74675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8e74675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8e746752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8e746752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e746752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e746752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8e746752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8e746752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8e74675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8e74675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e74675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e74675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</a:t>
            </a:r>
            <a:r>
              <a:rPr lang="en"/>
              <a:t> Collage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7209350" y="4719725"/>
            <a:ext cx="12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Romare Barden</a:t>
            </a:r>
            <a:endParaRPr sz="120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50" y="82975"/>
            <a:ext cx="7836110" cy="46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50" y="89350"/>
            <a:ext cx="7140225" cy="47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6761200" y="4809100"/>
            <a:ext cx="125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Annalisa Bollini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17" y="0"/>
            <a:ext cx="693657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</a:t>
            </a:r>
            <a:r>
              <a:rPr lang="en"/>
              <a:t> Collage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Everyday activities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Depict someone having an experience 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05" y="2055150"/>
            <a:ext cx="1841924" cy="276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563" y="2571750"/>
            <a:ext cx="3830875" cy="22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5">
            <a:alphaModFix/>
          </a:blip>
          <a:srcRect b="0" l="35486" r="10761" t="0"/>
          <a:stretch/>
        </p:blipFill>
        <p:spPr>
          <a:xfrm>
            <a:off x="6724500" y="2397228"/>
            <a:ext cx="1841925" cy="247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3600" y="277800"/>
            <a:ext cx="1948409" cy="19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+ Collage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Drawing - Figure in 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Collage - A place (context, surroundings, environment, background)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3558" l="0" r="0" t="0"/>
          <a:stretch/>
        </p:blipFill>
        <p:spPr>
          <a:xfrm>
            <a:off x="607925" y="2091975"/>
            <a:ext cx="3964071" cy="286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275" y="2091975"/>
            <a:ext cx="3822971" cy="286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next 15 minutes…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Pick a topic</a:t>
            </a:r>
            <a:br>
              <a:rPr lang="en"/>
            </a:br>
            <a:r>
              <a:rPr lang="en"/>
              <a:t>Look through magazines, collect images 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for a figure reference image</a:t>
            </a:r>
            <a:br>
              <a:rPr lang="en"/>
            </a:br>
            <a:r>
              <a:rPr lang="en"/>
              <a:t>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a figure reference image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96437" y="973711"/>
            <a:ext cx="4229477" cy="31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remainder of the hour</a:t>
            </a:r>
            <a:r>
              <a:rPr lang="en"/>
              <a:t>...</a:t>
            </a:r>
            <a:r>
              <a:rPr lang="en"/>
              <a:t>.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on your pencil figure drawing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